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NISHA P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au622021104072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361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15</cp:revision>
  <dcterms:modified xsi:type="dcterms:W3CDTF">2024-04-09T08:59:35Z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